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8AE0ECE-8B9B-43CD-B945-4BAD24F3603C}">
  <a:tblStyle styleId="{78AE0ECE-8B9B-43CD-B945-4BAD24F360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{78AE0ECE-8B9B-43CD-B945-4BAD24F3603C}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